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60" r:id="rId1"/>
  </p:sldMasterIdLst>
  <p:sldIdLst>
    <p:sldId id="258" r:id="rId2"/>
    <p:sldId id="259" r:id="rId3"/>
  </p:sldIdLst>
  <p:sldSz cx="9359900" cy="68405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 userDrawn="1">
          <p15:clr>
            <a:srgbClr val="A4A3A4"/>
          </p15:clr>
        </p15:guide>
        <p15:guide id="2" pos="29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C60DC9-D6F0-437D-8B08-CD9B655635D2}" v="6" dt="2023-11-19T12:35:09.3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1360" y="52"/>
      </p:cViewPr>
      <p:guideLst>
        <p:guide orient="horz" pos="2155"/>
        <p:guide pos="29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Elfateh" userId="162720028263a569" providerId="LiveId" clId="{A7C60DC9-D6F0-437D-8B08-CD9B655635D2}"/>
    <pc:docChg chg="undo redo custSel delSld modSld">
      <pc:chgData name="Mohamed Elfateh" userId="162720028263a569" providerId="LiveId" clId="{A7C60DC9-D6F0-437D-8B08-CD9B655635D2}" dt="2023-11-22T18:35:19.518" v="232" actId="1036"/>
      <pc:docMkLst>
        <pc:docMk/>
      </pc:docMkLst>
      <pc:sldChg chg="del">
        <pc:chgData name="Mohamed Elfateh" userId="162720028263a569" providerId="LiveId" clId="{A7C60DC9-D6F0-437D-8B08-CD9B655635D2}" dt="2023-11-19T12:19:31.270" v="0" actId="2696"/>
        <pc:sldMkLst>
          <pc:docMk/>
          <pc:sldMk cId="1530556929" sldId="257"/>
        </pc:sldMkLst>
      </pc:sldChg>
      <pc:sldChg chg="addSp delSp modSp mod">
        <pc:chgData name="Mohamed Elfateh" userId="162720028263a569" providerId="LiveId" clId="{A7C60DC9-D6F0-437D-8B08-CD9B655635D2}" dt="2023-11-22T18:34:59.995" v="215" actId="1036"/>
        <pc:sldMkLst>
          <pc:docMk/>
          <pc:sldMk cId="770790001" sldId="258"/>
        </pc:sldMkLst>
        <pc:spChg chg="add del">
          <ac:chgData name="Mohamed Elfateh" userId="162720028263a569" providerId="LiveId" clId="{A7C60DC9-D6F0-437D-8B08-CD9B655635D2}" dt="2023-11-19T12:19:39.747" v="3" actId="22"/>
          <ac:spMkLst>
            <pc:docMk/>
            <pc:sldMk cId="770790001" sldId="258"/>
            <ac:spMk id="3" creationId="{8EA6BC53-CE3E-20BD-DF32-AB2E78DC9FD2}"/>
          </ac:spMkLst>
        </pc:spChg>
        <pc:spChg chg="mod">
          <ac:chgData name="Mohamed Elfateh" userId="162720028263a569" providerId="LiveId" clId="{A7C60DC9-D6F0-437D-8B08-CD9B655635D2}" dt="2023-11-22T18:34:59.995" v="215" actId="1036"/>
          <ac:spMkLst>
            <pc:docMk/>
            <pc:sldMk cId="770790001" sldId="258"/>
            <ac:spMk id="6" creationId="{9F2C1A3C-6602-7583-7E2D-4425F38E8E16}"/>
          </ac:spMkLst>
        </pc:spChg>
        <pc:spChg chg="mod ord">
          <ac:chgData name="Mohamed Elfateh" userId="162720028263a569" providerId="LiveId" clId="{A7C60DC9-D6F0-437D-8B08-CD9B655635D2}" dt="2023-11-22T18:34:49.572" v="197" actId="113"/>
          <ac:spMkLst>
            <pc:docMk/>
            <pc:sldMk cId="770790001" sldId="258"/>
            <ac:spMk id="7" creationId="{DB637AB4-5882-48E7-882A-359AC4DA2B26}"/>
          </ac:spMkLst>
        </pc:spChg>
        <pc:spChg chg="add del">
          <ac:chgData name="Mohamed Elfateh" userId="162720028263a569" providerId="LiveId" clId="{A7C60DC9-D6F0-437D-8B08-CD9B655635D2}" dt="2023-11-19T12:22:22.433" v="23" actId="26606"/>
          <ac:spMkLst>
            <pc:docMk/>
            <pc:sldMk cId="770790001" sldId="258"/>
            <ac:spMk id="34" creationId="{42A4FC2C-047E-45A5-965D-8E1E3BF09BC6}"/>
          </ac:spMkLst>
        </pc:spChg>
        <pc:spChg chg="add del">
          <ac:chgData name="Mohamed Elfateh" userId="162720028263a569" providerId="LiveId" clId="{A7C60DC9-D6F0-437D-8B08-CD9B655635D2}" dt="2023-11-19T12:22:22.418" v="22" actId="26606"/>
          <ac:spMkLst>
            <pc:docMk/>
            <pc:sldMk cId="770790001" sldId="258"/>
            <ac:spMk id="39" creationId="{23E547B5-89CF-4EC0-96DE-25771AED0799}"/>
          </ac:spMkLst>
        </pc:spChg>
        <pc:spChg chg="add del">
          <ac:chgData name="Mohamed Elfateh" userId="162720028263a569" providerId="LiveId" clId="{A7C60DC9-D6F0-437D-8B08-CD9B655635D2}" dt="2023-11-19T12:22:22.418" v="22" actId="26606"/>
          <ac:spMkLst>
            <pc:docMk/>
            <pc:sldMk cId="770790001" sldId="258"/>
            <ac:spMk id="41" creationId="{3F0B8CEB-8279-4E5E-A0CE-1FC9F71736F2}"/>
          </ac:spMkLst>
        </pc:spChg>
        <pc:spChg chg="add">
          <ac:chgData name="Mohamed Elfateh" userId="162720028263a569" providerId="LiveId" clId="{A7C60DC9-D6F0-437D-8B08-CD9B655635D2}" dt="2023-11-19T12:22:22.433" v="23" actId="26606"/>
          <ac:spMkLst>
            <pc:docMk/>
            <pc:sldMk cId="770790001" sldId="258"/>
            <ac:spMk id="43" creationId="{04812C46-200A-4DEB-A05E-3ED6C68C2387}"/>
          </ac:spMkLst>
        </pc:spChg>
        <pc:spChg chg="add">
          <ac:chgData name="Mohamed Elfateh" userId="162720028263a569" providerId="LiveId" clId="{A7C60DC9-D6F0-437D-8B08-CD9B655635D2}" dt="2023-11-19T12:22:22.433" v="23" actId="26606"/>
          <ac:spMkLst>
            <pc:docMk/>
            <pc:sldMk cId="770790001" sldId="258"/>
            <ac:spMk id="44" creationId="{D1EA859B-E555-4109-94F3-6700E046E008}"/>
          </ac:spMkLst>
        </pc:spChg>
        <pc:picChg chg="add del">
          <ac:chgData name="Mohamed Elfateh" userId="162720028263a569" providerId="LiveId" clId="{A7C60DC9-D6F0-437D-8B08-CD9B655635D2}" dt="2023-11-19T12:20:17.023" v="7" actId="478"/>
          <ac:picMkLst>
            <pc:docMk/>
            <pc:sldMk cId="770790001" sldId="258"/>
            <ac:picMk id="5" creationId="{B7EDE381-AFCD-D86C-E2BA-2CF6AF51D8AF}"/>
          </ac:picMkLst>
        </pc:picChg>
        <pc:picChg chg="add del mod">
          <ac:chgData name="Mohamed Elfateh" userId="162720028263a569" providerId="LiveId" clId="{A7C60DC9-D6F0-437D-8B08-CD9B655635D2}" dt="2023-11-19T12:21:44.391" v="16" actId="478"/>
          <ac:picMkLst>
            <pc:docMk/>
            <pc:sldMk cId="770790001" sldId="258"/>
            <ac:picMk id="8" creationId="{D9BD70F4-8F74-5170-594E-8D412172F923}"/>
          </ac:picMkLst>
        </pc:picChg>
        <pc:picChg chg="add mod ord">
          <ac:chgData name="Mohamed Elfateh" userId="162720028263a569" providerId="LiveId" clId="{A7C60DC9-D6F0-437D-8B08-CD9B655635D2}" dt="2023-11-19T12:22:22.433" v="23" actId="26606"/>
          <ac:picMkLst>
            <pc:docMk/>
            <pc:sldMk cId="770790001" sldId="258"/>
            <ac:picMk id="10" creationId="{1EDB0B46-C93A-AE4F-3CC2-D1FAF0B3ADD5}"/>
          </ac:picMkLst>
        </pc:picChg>
      </pc:sldChg>
      <pc:sldChg chg="addSp delSp modSp mod">
        <pc:chgData name="Mohamed Elfateh" userId="162720028263a569" providerId="LiveId" clId="{A7C60DC9-D6F0-437D-8B08-CD9B655635D2}" dt="2023-11-22T18:35:19.518" v="232" actId="1036"/>
        <pc:sldMkLst>
          <pc:docMk/>
          <pc:sldMk cId="3279940651" sldId="259"/>
        </pc:sldMkLst>
        <pc:spChg chg="mod">
          <ac:chgData name="Mohamed Elfateh" userId="162720028263a569" providerId="LiveId" clId="{A7C60DC9-D6F0-437D-8B08-CD9B655635D2}" dt="2023-11-22T18:35:19.518" v="232" actId="1036"/>
          <ac:spMkLst>
            <pc:docMk/>
            <pc:sldMk cId="3279940651" sldId="259"/>
            <ac:spMk id="4" creationId="{A97E0C03-21DF-C5D9-B694-40C22D38DB1D}"/>
          </ac:spMkLst>
        </pc:spChg>
        <pc:spChg chg="mod ord">
          <ac:chgData name="Mohamed Elfateh" userId="162720028263a569" providerId="LiveId" clId="{A7C60DC9-D6F0-437D-8B08-CD9B655635D2}" dt="2023-11-19T12:30:58.670" v="79" actId="5793"/>
          <ac:spMkLst>
            <pc:docMk/>
            <pc:sldMk cId="3279940651" sldId="259"/>
            <ac:spMk id="5" creationId="{63DCBB39-DE9A-4F1E-FABF-9382725E0606}"/>
          </ac:spMkLst>
        </pc:spChg>
        <pc:spChg chg="add mod">
          <ac:chgData name="Mohamed Elfateh" userId="162720028263a569" providerId="LiveId" clId="{A7C60DC9-D6F0-437D-8B08-CD9B655635D2}" dt="2023-11-19T12:37:58.590" v="159" actId="1038"/>
          <ac:spMkLst>
            <pc:docMk/>
            <pc:sldMk cId="3279940651" sldId="259"/>
            <ac:spMk id="7" creationId="{430F2EC5-17AF-E6A0-16C4-E1DF73840B9D}"/>
          </ac:spMkLst>
        </pc:spChg>
        <pc:spChg chg="add mod">
          <ac:chgData name="Mohamed Elfateh" userId="162720028263a569" providerId="LiveId" clId="{A7C60DC9-D6F0-437D-8B08-CD9B655635D2}" dt="2023-11-19T12:53:58.565" v="189" actId="113"/>
          <ac:spMkLst>
            <pc:docMk/>
            <pc:sldMk cId="3279940651" sldId="259"/>
            <ac:spMk id="8" creationId="{A55B537D-EF00-C642-513C-69A722FA483B}"/>
          </ac:spMkLst>
        </pc:spChg>
        <pc:spChg chg="add del">
          <ac:chgData name="Mohamed Elfateh" userId="162720028263a569" providerId="LiveId" clId="{A7C60DC9-D6F0-437D-8B08-CD9B655635D2}" dt="2023-11-19T12:30:43.883" v="77" actId="26606"/>
          <ac:spMkLst>
            <pc:docMk/>
            <pc:sldMk cId="3279940651" sldId="259"/>
            <ac:spMk id="34" creationId="{42A4FC2C-047E-45A5-965D-8E1E3BF09BC6}"/>
          </ac:spMkLst>
        </pc:spChg>
        <pc:spChg chg="add del">
          <ac:chgData name="Mohamed Elfateh" userId="162720028263a569" providerId="LiveId" clId="{A7C60DC9-D6F0-437D-8B08-CD9B655635D2}" dt="2023-11-19T12:30:28.546" v="74" actId="26606"/>
          <ac:spMkLst>
            <pc:docMk/>
            <pc:sldMk cId="3279940651" sldId="259"/>
            <ac:spMk id="39" creationId="{3AFE8227-C443-417B-BA91-520EB1EF4559}"/>
          </ac:spMkLst>
        </pc:spChg>
        <pc:spChg chg="add del">
          <ac:chgData name="Mohamed Elfateh" userId="162720028263a569" providerId="LiveId" clId="{A7C60DC9-D6F0-437D-8B08-CD9B655635D2}" dt="2023-11-19T12:30:28.546" v="74" actId="26606"/>
          <ac:spMkLst>
            <pc:docMk/>
            <pc:sldMk cId="3279940651" sldId="259"/>
            <ac:spMk id="41" creationId="{907741FC-B544-4A6E-B831-6789D042333D}"/>
          </ac:spMkLst>
        </pc:spChg>
        <pc:spChg chg="add del">
          <ac:chgData name="Mohamed Elfateh" userId="162720028263a569" providerId="LiveId" clId="{A7C60DC9-D6F0-437D-8B08-CD9B655635D2}" dt="2023-11-19T12:30:28.546" v="74" actId="26606"/>
          <ac:spMkLst>
            <pc:docMk/>
            <pc:sldMk cId="3279940651" sldId="259"/>
            <ac:spMk id="43" creationId="{3F0BE7ED-7814-4273-B18A-F26CC0380380}"/>
          </ac:spMkLst>
        </pc:spChg>
        <pc:spChg chg="add del">
          <ac:chgData name="Mohamed Elfateh" userId="162720028263a569" providerId="LiveId" clId="{A7C60DC9-D6F0-437D-8B08-CD9B655635D2}" dt="2023-11-19T12:30:43.868" v="76" actId="26606"/>
          <ac:spMkLst>
            <pc:docMk/>
            <pc:sldMk cId="3279940651" sldId="259"/>
            <ac:spMk id="45" creationId="{55D4142C-5077-457F-A6AD-3FECFDB39685}"/>
          </ac:spMkLst>
        </pc:spChg>
        <pc:spChg chg="add del">
          <ac:chgData name="Mohamed Elfateh" userId="162720028263a569" providerId="LiveId" clId="{A7C60DC9-D6F0-437D-8B08-CD9B655635D2}" dt="2023-11-19T12:30:43.868" v="76" actId="26606"/>
          <ac:spMkLst>
            <pc:docMk/>
            <pc:sldMk cId="3279940651" sldId="259"/>
            <ac:spMk id="46" creationId="{6B5E2835-4E47-45B3-9CFE-732FF7B05472}"/>
          </ac:spMkLst>
        </pc:spChg>
        <pc:spChg chg="add del">
          <ac:chgData name="Mohamed Elfateh" userId="162720028263a569" providerId="LiveId" clId="{A7C60DC9-D6F0-437D-8B08-CD9B655635D2}" dt="2023-11-19T12:30:43.868" v="76" actId="26606"/>
          <ac:spMkLst>
            <pc:docMk/>
            <pc:sldMk cId="3279940651" sldId="259"/>
            <ac:spMk id="47" creationId="{7A5F0580-5EE9-419F-96EE-B6529EF6E7D0}"/>
          </ac:spMkLst>
        </pc:spChg>
        <pc:spChg chg="add del">
          <ac:chgData name="Mohamed Elfateh" userId="162720028263a569" providerId="LiveId" clId="{A7C60DC9-D6F0-437D-8B08-CD9B655635D2}" dt="2023-11-19T12:30:43.868" v="76" actId="26606"/>
          <ac:spMkLst>
            <pc:docMk/>
            <pc:sldMk cId="3279940651" sldId="259"/>
            <ac:spMk id="48" creationId="{5B45AD5D-AA52-4F7B-9362-576A39AD9E09}"/>
          </ac:spMkLst>
        </pc:spChg>
        <pc:spChg chg="add del">
          <ac:chgData name="Mohamed Elfateh" userId="162720028263a569" providerId="LiveId" clId="{A7C60DC9-D6F0-437D-8B08-CD9B655635D2}" dt="2023-11-19T12:30:43.868" v="76" actId="26606"/>
          <ac:spMkLst>
            <pc:docMk/>
            <pc:sldMk cId="3279940651" sldId="259"/>
            <ac:spMk id="49" creationId="{AEDD7960-4866-4399-BEF6-DD1431AB4E34}"/>
          </ac:spMkLst>
        </pc:spChg>
        <pc:spChg chg="add">
          <ac:chgData name="Mohamed Elfateh" userId="162720028263a569" providerId="LiveId" clId="{A7C60DC9-D6F0-437D-8B08-CD9B655635D2}" dt="2023-11-19T12:30:43.883" v="77" actId="26606"/>
          <ac:spMkLst>
            <pc:docMk/>
            <pc:sldMk cId="3279940651" sldId="259"/>
            <ac:spMk id="51" creationId="{F13C74B1-5B17-4795-BED0-7140497B445A}"/>
          </ac:spMkLst>
        </pc:spChg>
        <pc:spChg chg="add">
          <ac:chgData name="Mohamed Elfateh" userId="162720028263a569" providerId="LiveId" clId="{A7C60DC9-D6F0-437D-8B08-CD9B655635D2}" dt="2023-11-19T12:30:43.883" v="77" actId="26606"/>
          <ac:spMkLst>
            <pc:docMk/>
            <pc:sldMk cId="3279940651" sldId="259"/>
            <ac:spMk id="52" creationId="{D4974D33-8DC5-464E-8C6D-BE58F0669C17}"/>
          </ac:spMkLst>
        </pc:spChg>
        <pc:picChg chg="del">
          <ac:chgData name="Mohamed Elfateh" userId="162720028263a569" providerId="LiveId" clId="{A7C60DC9-D6F0-437D-8B08-CD9B655635D2}" dt="2023-11-19T12:29:47.565" v="69" actId="478"/>
          <ac:picMkLst>
            <pc:docMk/>
            <pc:sldMk cId="3279940651" sldId="259"/>
            <ac:picMk id="3" creationId="{32CB22C6-4A59-5D61-820A-49F9F174E8A4}"/>
          </ac:picMkLst>
        </pc:picChg>
        <pc:picChg chg="add mod ord">
          <ac:chgData name="Mohamed Elfateh" userId="162720028263a569" providerId="LiveId" clId="{A7C60DC9-D6F0-437D-8B08-CD9B655635D2}" dt="2023-11-19T12:30:43.883" v="77" actId="26606"/>
          <ac:picMkLst>
            <pc:docMk/>
            <pc:sldMk cId="3279940651" sldId="259"/>
            <ac:picMk id="6" creationId="{0A287247-D501-5247-854C-864A0A5C79CD}"/>
          </ac:picMkLst>
        </pc:picChg>
      </pc:sldChg>
      <pc:sldChg chg="del">
        <pc:chgData name="Mohamed Elfateh" userId="162720028263a569" providerId="LiveId" clId="{A7C60DC9-D6F0-437D-8B08-CD9B655635D2}" dt="2023-11-19T12:38:51.603" v="185" actId="2696"/>
        <pc:sldMkLst>
          <pc:docMk/>
          <pc:sldMk cId="3428487692" sldId="260"/>
        </pc:sldMkLst>
      </pc:sldChg>
      <pc:sldChg chg="del">
        <pc:chgData name="Mohamed Elfateh" userId="162720028263a569" providerId="LiveId" clId="{A7C60DC9-D6F0-437D-8B08-CD9B655635D2}" dt="2023-11-19T12:38:53.894" v="186" actId="2696"/>
        <pc:sldMkLst>
          <pc:docMk/>
          <pc:sldMk cId="1694691443" sldId="261"/>
        </pc:sldMkLst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993" y="1119505"/>
            <a:ext cx="7955915" cy="2381521"/>
          </a:xfrm>
        </p:spPr>
        <p:txBody>
          <a:bodyPr anchor="b"/>
          <a:lstStyle>
            <a:lvl1pPr algn="ctr">
              <a:defRPr sz="598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9988" y="3592866"/>
            <a:ext cx="7019925" cy="1651546"/>
          </a:xfrm>
        </p:spPr>
        <p:txBody>
          <a:bodyPr/>
          <a:lstStyle>
            <a:lvl1pPr marL="0" indent="0" algn="ctr">
              <a:buNone/>
              <a:defRPr sz="2394"/>
            </a:lvl1pPr>
            <a:lvl2pPr marL="456057" indent="0" algn="ctr">
              <a:buNone/>
              <a:defRPr sz="1995"/>
            </a:lvl2pPr>
            <a:lvl3pPr marL="912114" indent="0" algn="ctr">
              <a:buNone/>
              <a:defRPr sz="1795"/>
            </a:lvl3pPr>
            <a:lvl4pPr marL="1368171" indent="0" algn="ctr">
              <a:buNone/>
              <a:defRPr sz="1596"/>
            </a:lvl4pPr>
            <a:lvl5pPr marL="1824228" indent="0" algn="ctr">
              <a:buNone/>
              <a:defRPr sz="1596"/>
            </a:lvl5pPr>
            <a:lvl6pPr marL="2280285" indent="0" algn="ctr">
              <a:buNone/>
              <a:defRPr sz="1596"/>
            </a:lvl6pPr>
            <a:lvl7pPr marL="2736342" indent="0" algn="ctr">
              <a:buNone/>
              <a:defRPr sz="1596"/>
            </a:lvl7pPr>
            <a:lvl8pPr marL="3192399" indent="0" algn="ctr">
              <a:buNone/>
              <a:defRPr sz="1596"/>
            </a:lvl8pPr>
            <a:lvl9pPr marL="3648456" indent="0" algn="ctr">
              <a:buNone/>
              <a:defRPr sz="15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104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1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8179" y="364195"/>
            <a:ext cx="2018228" cy="579704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493" y="364195"/>
            <a:ext cx="5937687" cy="57970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078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91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619" y="1705386"/>
            <a:ext cx="8072914" cy="2845473"/>
          </a:xfrm>
        </p:spPr>
        <p:txBody>
          <a:bodyPr anchor="b"/>
          <a:lstStyle>
            <a:lvl1pPr>
              <a:defRPr sz="598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8619" y="4577779"/>
            <a:ext cx="8072914" cy="1496367"/>
          </a:xfrm>
        </p:spPr>
        <p:txBody>
          <a:bodyPr/>
          <a:lstStyle>
            <a:lvl1pPr marL="0" indent="0">
              <a:buNone/>
              <a:defRPr sz="2394">
                <a:solidFill>
                  <a:schemeClr val="tx1"/>
                </a:solidFill>
              </a:defRPr>
            </a:lvl1pPr>
            <a:lvl2pPr marL="456057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114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8171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4pPr>
            <a:lvl5pPr marL="1824228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5pPr>
            <a:lvl6pPr marL="2280285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6pPr>
            <a:lvl7pPr marL="2736342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7pPr>
            <a:lvl8pPr marL="3192399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8pPr>
            <a:lvl9pPr marL="3648456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67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3493" y="1820976"/>
            <a:ext cx="3977958" cy="43402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8449" y="1820976"/>
            <a:ext cx="3977958" cy="43402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9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712" y="364197"/>
            <a:ext cx="8072914" cy="13221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713" y="1676882"/>
            <a:ext cx="3959676" cy="821814"/>
          </a:xfrm>
        </p:spPr>
        <p:txBody>
          <a:bodyPr anchor="b"/>
          <a:lstStyle>
            <a:lvl1pPr marL="0" indent="0">
              <a:buNone/>
              <a:defRPr sz="2394" b="1"/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4713" y="2498697"/>
            <a:ext cx="3959676" cy="36752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8450" y="1676882"/>
            <a:ext cx="3979177" cy="821814"/>
          </a:xfrm>
        </p:spPr>
        <p:txBody>
          <a:bodyPr anchor="b"/>
          <a:lstStyle>
            <a:lvl1pPr marL="0" indent="0">
              <a:buNone/>
              <a:defRPr sz="2394" b="1"/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8450" y="2498697"/>
            <a:ext cx="3979177" cy="36752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3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0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522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712" y="456036"/>
            <a:ext cx="3018811" cy="1596126"/>
          </a:xfrm>
        </p:spPr>
        <p:txBody>
          <a:bodyPr anchor="b"/>
          <a:lstStyle>
            <a:lvl1pPr>
              <a:defRPr sz="31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9177" y="984912"/>
            <a:ext cx="4738449" cy="4861216"/>
          </a:xfrm>
        </p:spPr>
        <p:txBody>
          <a:bodyPr/>
          <a:lstStyle>
            <a:lvl1pPr>
              <a:defRPr sz="3192"/>
            </a:lvl1pPr>
            <a:lvl2pPr>
              <a:defRPr sz="2793"/>
            </a:lvl2pPr>
            <a:lvl3pPr>
              <a:defRPr sz="2394"/>
            </a:lvl3pPr>
            <a:lvl4pPr>
              <a:defRPr sz="1995"/>
            </a:lvl4pPr>
            <a:lvl5pPr>
              <a:defRPr sz="1995"/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712" y="2052161"/>
            <a:ext cx="3018811" cy="3801883"/>
          </a:xfrm>
        </p:spPr>
        <p:txBody>
          <a:bodyPr/>
          <a:lstStyle>
            <a:lvl1pPr marL="0" indent="0">
              <a:buNone/>
              <a:defRPr sz="1596"/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53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712" y="456036"/>
            <a:ext cx="3018811" cy="1596126"/>
          </a:xfrm>
        </p:spPr>
        <p:txBody>
          <a:bodyPr anchor="b"/>
          <a:lstStyle>
            <a:lvl1pPr>
              <a:defRPr sz="31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9177" y="984912"/>
            <a:ext cx="4738449" cy="4861216"/>
          </a:xfrm>
        </p:spPr>
        <p:txBody>
          <a:bodyPr anchor="t"/>
          <a:lstStyle>
            <a:lvl1pPr marL="0" indent="0">
              <a:buNone/>
              <a:defRPr sz="3192"/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712" y="2052161"/>
            <a:ext cx="3018811" cy="3801883"/>
          </a:xfrm>
        </p:spPr>
        <p:txBody>
          <a:bodyPr/>
          <a:lstStyle>
            <a:lvl1pPr marL="0" indent="0">
              <a:buNone/>
              <a:defRPr sz="1596"/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614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3493" y="364197"/>
            <a:ext cx="8072914" cy="1322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3493" y="1820976"/>
            <a:ext cx="8072914" cy="4340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3493" y="6340167"/>
            <a:ext cx="2105978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5D8C4-CC8D-4513-B8F0-BF0C6AEC594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0467" y="6340167"/>
            <a:ext cx="3158966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0429" y="6340167"/>
            <a:ext cx="2105978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D2935-085A-45DB-A143-02ADEB484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93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2114" rtl="0" eaLnBrk="1" latinLnBrk="0" hangingPunct="1">
        <a:lnSpc>
          <a:spcPct val="90000"/>
        </a:lnSpc>
        <a:spcBef>
          <a:spcPct val="0"/>
        </a:spcBef>
        <a:buNone/>
        <a:defRPr sz="43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029" indent="-228029" algn="l" defTabSz="912114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3" kern="1200">
          <a:solidFill>
            <a:schemeClr val="tx1"/>
          </a:solidFill>
          <a:latin typeface="+mn-lt"/>
          <a:ea typeface="+mn-ea"/>
          <a:cs typeface="+mn-cs"/>
        </a:defRPr>
      </a:lvl1pPr>
      <a:lvl2pPr marL="684086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2394" kern="1200">
          <a:solidFill>
            <a:schemeClr val="tx1"/>
          </a:solidFill>
          <a:latin typeface="+mn-lt"/>
          <a:ea typeface="+mn-ea"/>
          <a:cs typeface="+mn-cs"/>
        </a:defRPr>
      </a:lvl2pPr>
      <a:lvl3pPr marL="1140143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995" kern="1200">
          <a:solidFill>
            <a:schemeClr val="tx1"/>
          </a:solidFill>
          <a:latin typeface="+mn-lt"/>
          <a:ea typeface="+mn-ea"/>
          <a:cs typeface="+mn-cs"/>
        </a:defRPr>
      </a:lvl3pPr>
      <a:lvl4pPr marL="1596200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2052257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508314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964371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420428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876485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1pPr>
      <a:lvl2pPr marL="456057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2pPr>
      <a:lvl3pPr marL="912114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3pPr>
      <a:lvl4pPr marL="1368171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1824228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280285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736342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192399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648456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0" y="0"/>
            <a:ext cx="9357560" cy="68405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digital image of a human head&#10;&#10;Description automatically generated">
            <a:extLst>
              <a:ext uri="{FF2B5EF4-FFF2-40B4-BE49-F238E27FC236}">
                <a16:creationId xmlns:a16="http://schemas.microsoft.com/office/drawing/2014/main" id="{1EDB0B46-C93A-AE4F-3CC2-D1FAF0B3AD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" r="2" b="6298"/>
          <a:stretch/>
        </p:blipFill>
        <p:spPr>
          <a:xfrm>
            <a:off x="1936433" y="10"/>
            <a:ext cx="7423465" cy="6840527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73565" cy="6840537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2C1A3C-6602-7583-7E2D-4425F38E8E16}"/>
              </a:ext>
            </a:extLst>
          </p:cNvPr>
          <p:cNvSpPr txBox="1"/>
          <p:nvPr/>
        </p:nvSpPr>
        <p:spPr>
          <a:xfrm>
            <a:off x="153890" y="390905"/>
            <a:ext cx="5076588" cy="13426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1" dirty="0">
                <a:effectLst/>
                <a:latin typeface="+mj-lt"/>
                <a:ea typeface="+mj-ea"/>
                <a:cs typeface="+mj-cs"/>
              </a:rPr>
              <a:t>What are Neural Networks?</a:t>
            </a:r>
            <a:endParaRPr lang="en-US" sz="2600" dirty="0">
              <a:latin typeface="+mj-lt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637AB4-5882-48E7-882A-359AC4DA2B26}"/>
              </a:ext>
            </a:extLst>
          </p:cNvPr>
          <p:cNvSpPr txBox="1"/>
          <p:nvPr/>
        </p:nvSpPr>
        <p:spPr>
          <a:xfrm>
            <a:off x="153890" y="1680585"/>
            <a:ext cx="3562747" cy="5080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300" b="1" dirty="0"/>
              <a:t>Neural networks</a:t>
            </a:r>
            <a:r>
              <a:rPr lang="en-US" sz="2300" dirty="0"/>
              <a:t> are a type of machine learning algorithm that is inspired by the structure and function of the human brain.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300" b="1" dirty="0"/>
              <a:t>Neural networks</a:t>
            </a:r>
            <a:r>
              <a:rPr lang="en-US" sz="2300" dirty="0"/>
              <a:t> can learn complex patterns from data.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300" b="1" dirty="0"/>
              <a:t>Neural networks</a:t>
            </a:r>
            <a:r>
              <a:rPr lang="en-US" sz="2300" dirty="0"/>
              <a:t> have been successfully used in areas such as natural language processing.</a:t>
            </a:r>
          </a:p>
        </p:txBody>
      </p:sp>
    </p:spTree>
    <p:extLst>
      <p:ext uri="{BB962C8B-B14F-4D97-AF65-F5344CB8AC3E}">
        <p14:creationId xmlns:p14="http://schemas.microsoft.com/office/powerpoint/2010/main" val="770790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357560" cy="68405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7E0C03-21DF-C5D9-B694-40C22D38DB1D}"/>
              </a:ext>
            </a:extLst>
          </p:cNvPr>
          <p:cNvSpPr txBox="1"/>
          <p:nvPr/>
        </p:nvSpPr>
        <p:spPr>
          <a:xfrm>
            <a:off x="222250" y="301092"/>
            <a:ext cx="4080606" cy="5635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1" dirty="0">
                <a:latin typeface="+mj-lt"/>
                <a:ea typeface="+mj-ea"/>
                <a:cs typeface="+mj-cs"/>
              </a:rPr>
              <a:t>Deep Learning</a:t>
            </a:r>
            <a:endParaRPr lang="en-US" sz="2600" dirty="0">
              <a:latin typeface="+mj-lt"/>
              <a:ea typeface="+mj-ea"/>
              <a:cs typeface="+mj-cs"/>
            </a:endParaRPr>
          </a:p>
        </p:txBody>
      </p:sp>
      <p:sp>
        <p:nvSpPr>
          <p:cNvPr id="5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1394" y="2580406"/>
            <a:ext cx="2667572" cy="18242"/>
          </a:xfrm>
          <a:custGeom>
            <a:avLst/>
            <a:gdLst>
              <a:gd name="connsiteX0" fmla="*/ 0 w 2667572"/>
              <a:gd name="connsiteY0" fmla="*/ 0 h 18242"/>
              <a:gd name="connsiteX1" fmla="*/ 640217 w 2667572"/>
              <a:gd name="connsiteY1" fmla="*/ 0 h 18242"/>
              <a:gd name="connsiteX2" fmla="*/ 1253759 w 2667572"/>
              <a:gd name="connsiteY2" fmla="*/ 0 h 18242"/>
              <a:gd name="connsiteX3" fmla="*/ 1867300 w 2667572"/>
              <a:gd name="connsiteY3" fmla="*/ 0 h 18242"/>
              <a:gd name="connsiteX4" fmla="*/ 2667572 w 2667572"/>
              <a:gd name="connsiteY4" fmla="*/ 0 h 18242"/>
              <a:gd name="connsiteX5" fmla="*/ 2667572 w 2667572"/>
              <a:gd name="connsiteY5" fmla="*/ 18242 h 18242"/>
              <a:gd name="connsiteX6" fmla="*/ 1947328 w 2667572"/>
              <a:gd name="connsiteY6" fmla="*/ 18242 h 18242"/>
              <a:gd name="connsiteX7" fmla="*/ 1307110 w 2667572"/>
              <a:gd name="connsiteY7" fmla="*/ 18242 h 18242"/>
              <a:gd name="connsiteX8" fmla="*/ 693569 w 2667572"/>
              <a:gd name="connsiteY8" fmla="*/ 18242 h 18242"/>
              <a:gd name="connsiteX9" fmla="*/ 0 w 2667572"/>
              <a:gd name="connsiteY9" fmla="*/ 18242 h 18242"/>
              <a:gd name="connsiteX10" fmla="*/ 0 w 2667572"/>
              <a:gd name="connsiteY10" fmla="*/ 0 h 18242"/>
              <a:gd name="connsiteX0" fmla="*/ 0 w 2667572"/>
              <a:gd name="connsiteY0" fmla="*/ 0 h 18242"/>
              <a:gd name="connsiteX1" fmla="*/ 613542 w 2667572"/>
              <a:gd name="connsiteY1" fmla="*/ 0 h 18242"/>
              <a:gd name="connsiteX2" fmla="*/ 1333786 w 2667572"/>
              <a:gd name="connsiteY2" fmla="*/ 0 h 18242"/>
              <a:gd name="connsiteX3" fmla="*/ 1920652 w 2667572"/>
              <a:gd name="connsiteY3" fmla="*/ 0 h 18242"/>
              <a:gd name="connsiteX4" fmla="*/ 2667572 w 2667572"/>
              <a:gd name="connsiteY4" fmla="*/ 0 h 18242"/>
              <a:gd name="connsiteX5" fmla="*/ 2667572 w 2667572"/>
              <a:gd name="connsiteY5" fmla="*/ 18242 h 18242"/>
              <a:gd name="connsiteX6" fmla="*/ 2027355 w 2667572"/>
              <a:gd name="connsiteY6" fmla="*/ 18242 h 18242"/>
              <a:gd name="connsiteX7" fmla="*/ 1307110 w 2667572"/>
              <a:gd name="connsiteY7" fmla="*/ 18242 h 18242"/>
              <a:gd name="connsiteX8" fmla="*/ 666893 w 2667572"/>
              <a:gd name="connsiteY8" fmla="*/ 18242 h 18242"/>
              <a:gd name="connsiteX9" fmla="*/ 0 w 2667572"/>
              <a:gd name="connsiteY9" fmla="*/ 18242 h 18242"/>
              <a:gd name="connsiteX10" fmla="*/ 0 w 2667572"/>
              <a:gd name="connsiteY10" fmla="*/ 0 h 18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67572" h="18242" fill="none" extrusionOk="0">
                <a:moveTo>
                  <a:pt x="0" y="0"/>
                </a:moveTo>
                <a:cubicBezTo>
                  <a:pt x="273219" y="3194"/>
                  <a:pt x="341611" y="-2772"/>
                  <a:pt x="640217" y="0"/>
                </a:cubicBezTo>
                <a:cubicBezTo>
                  <a:pt x="918492" y="4646"/>
                  <a:pt x="948718" y="27019"/>
                  <a:pt x="1253759" y="0"/>
                </a:cubicBezTo>
                <a:cubicBezTo>
                  <a:pt x="1560282" y="-23286"/>
                  <a:pt x="1602620" y="-32644"/>
                  <a:pt x="1867300" y="0"/>
                </a:cubicBezTo>
                <a:cubicBezTo>
                  <a:pt x="2108577" y="1701"/>
                  <a:pt x="2385560" y="-1836"/>
                  <a:pt x="2667572" y="0"/>
                </a:cubicBezTo>
                <a:cubicBezTo>
                  <a:pt x="2667484" y="6013"/>
                  <a:pt x="2668592" y="9128"/>
                  <a:pt x="2667572" y="18242"/>
                </a:cubicBezTo>
                <a:cubicBezTo>
                  <a:pt x="2432339" y="53613"/>
                  <a:pt x="2242246" y="13256"/>
                  <a:pt x="1947328" y="18242"/>
                </a:cubicBezTo>
                <a:cubicBezTo>
                  <a:pt x="1675892" y="13923"/>
                  <a:pt x="1573959" y="-28525"/>
                  <a:pt x="1307110" y="18242"/>
                </a:cubicBezTo>
                <a:cubicBezTo>
                  <a:pt x="1055600" y="19781"/>
                  <a:pt x="875913" y="-14533"/>
                  <a:pt x="693569" y="18242"/>
                </a:cubicBezTo>
                <a:cubicBezTo>
                  <a:pt x="465966" y="29201"/>
                  <a:pt x="147290" y="72870"/>
                  <a:pt x="0" y="18242"/>
                </a:cubicBezTo>
                <a:cubicBezTo>
                  <a:pt x="454" y="9551"/>
                  <a:pt x="134" y="8283"/>
                  <a:pt x="0" y="0"/>
                </a:cubicBezTo>
                <a:close/>
              </a:path>
              <a:path w="2667572" h="18242" stroke="0" extrusionOk="0">
                <a:moveTo>
                  <a:pt x="0" y="0"/>
                </a:moveTo>
                <a:cubicBezTo>
                  <a:pt x="239369" y="50827"/>
                  <a:pt x="362582" y="11121"/>
                  <a:pt x="613542" y="0"/>
                </a:cubicBezTo>
                <a:cubicBezTo>
                  <a:pt x="840844" y="-37655"/>
                  <a:pt x="1153056" y="2761"/>
                  <a:pt x="1333786" y="0"/>
                </a:cubicBezTo>
                <a:cubicBezTo>
                  <a:pt x="1500660" y="27835"/>
                  <a:pt x="1802299" y="-1529"/>
                  <a:pt x="1920652" y="0"/>
                </a:cubicBezTo>
                <a:cubicBezTo>
                  <a:pt x="2022508" y="1552"/>
                  <a:pt x="2381310" y="-23999"/>
                  <a:pt x="2667572" y="0"/>
                </a:cubicBezTo>
                <a:cubicBezTo>
                  <a:pt x="2667218" y="8042"/>
                  <a:pt x="2668803" y="12774"/>
                  <a:pt x="2667572" y="18242"/>
                </a:cubicBezTo>
                <a:cubicBezTo>
                  <a:pt x="2515938" y="10959"/>
                  <a:pt x="2220981" y="-10893"/>
                  <a:pt x="2027355" y="18242"/>
                </a:cubicBezTo>
                <a:cubicBezTo>
                  <a:pt x="1816477" y="34188"/>
                  <a:pt x="1563222" y="24157"/>
                  <a:pt x="1307110" y="18242"/>
                </a:cubicBezTo>
                <a:cubicBezTo>
                  <a:pt x="1107190" y="3913"/>
                  <a:pt x="833878" y="20240"/>
                  <a:pt x="666893" y="18242"/>
                </a:cubicBezTo>
                <a:cubicBezTo>
                  <a:pt x="496468" y="22862"/>
                  <a:pt x="198522" y="-39915"/>
                  <a:pt x="0" y="18242"/>
                </a:cubicBezTo>
                <a:cubicBezTo>
                  <a:pt x="-473" y="13631"/>
                  <a:pt x="1395" y="7309"/>
                  <a:pt x="0" y="0"/>
                </a:cubicBezTo>
                <a:close/>
              </a:path>
              <a:path w="2667572" h="18242" fill="none" stroke="0" extrusionOk="0">
                <a:moveTo>
                  <a:pt x="0" y="0"/>
                </a:moveTo>
                <a:cubicBezTo>
                  <a:pt x="282686" y="-311"/>
                  <a:pt x="358246" y="-895"/>
                  <a:pt x="640217" y="0"/>
                </a:cubicBezTo>
                <a:cubicBezTo>
                  <a:pt x="922610" y="6450"/>
                  <a:pt x="946720" y="28878"/>
                  <a:pt x="1253759" y="0"/>
                </a:cubicBezTo>
                <a:cubicBezTo>
                  <a:pt x="1553714" y="-39628"/>
                  <a:pt x="1602534" y="-26981"/>
                  <a:pt x="1867300" y="0"/>
                </a:cubicBezTo>
                <a:cubicBezTo>
                  <a:pt x="2132338" y="68683"/>
                  <a:pt x="2335243" y="20575"/>
                  <a:pt x="2667572" y="0"/>
                </a:cubicBezTo>
                <a:cubicBezTo>
                  <a:pt x="2667490" y="5989"/>
                  <a:pt x="2668221" y="9649"/>
                  <a:pt x="2667572" y="18242"/>
                </a:cubicBezTo>
                <a:cubicBezTo>
                  <a:pt x="2463071" y="6992"/>
                  <a:pt x="2184913" y="12675"/>
                  <a:pt x="1947328" y="18242"/>
                </a:cubicBezTo>
                <a:cubicBezTo>
                  <a:pt x="1658131" y="26575"/>
                  <a:pt x="1534007" y="3574"/>
                  <a:pt x="1307110" y="18242"/>
                </a:cubicBezTo>
                <a:cubicBezTo>
                  <a:pt x="1079150" y="59907"/>
                  <a:pt x="928385" y="-555"/>
                  <a:pt x="693569" y="18242"/>
                </a:cubicBezTo>
                <a:cubicBezTo>
                  <a:pt x="504146" y="21019"/>
                  <a:pt x="144894" y="52883"/>
                  <a:pt x="0" y="18242"/>
                </a:cubicBezTo>
                <a:cubicBezTo>
                  <a:pt x="538" y="9461"/>
                  <a:pt x="-210" y="83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custGeom>
                    <a:avLst/>
                    <a:gdLst>
                      <a:gd name="connsiteX0" fmla="*/ 0 w 2667572"/>
                      <a:gd name="connsiteY0" fmla="*/ 0 h 18242"/>
                      <a:gd name="connsiteX1" fmla="*/ 640217 w 2667572"/>
                      <a:gd name="connsiteY1" fmla="*/ 0 h 18242"/>
                      <a:gd name="connsiteX2" fmla="*/ 1253759 w 2667572"/>
                      <a:gd name="connsiteY2" fmla="*/ 0 h 18242"/>
                      <a:gd name="connsiteX3" fmla="*/ 1867300 w 2667572"/>
                      <a:gd name="connsiteY3" fmla="*/ 0 h 18242"/>
                      <a:gd name="connsiteX4" fmla="*/ 2667572 w 2667572"/>
                      <a:gd name="connsiteY4" fmla="*/ 0 h 18242"/>
                      <a:gd name="connsiteX5" fmla="*/ 2667572 w 2667572"/>
                      <a:gd name="connsiteY5" fmla="*/ 18242 h 18242"/>
                      <a:gd name="connsiteX6" fmla="*/ 1947328 w 2667572"/>
                      <a:gd name="connsiteY6" fmla="*/ 18242 h 18242"/>
                      <a:gd name="connsiteX7" fmla="*/ 1307110 w 2667572"/>
                      <a:gd name="connsiteY7" fmla="*/ 18242 h 18242"/>
                      <a:gd name="connsiteX8" fmla="*/ 693569 w 2667572"/>
                      <a:gd name="connsiteY8" fmla="*/ 18242 h 18242"/>
                      <a:gd name="connsiteX9" fmla="*/ 0 w 2667572"/>
                      <a:gd name="connsiteY9" fmla="*/ 18242 h 18242"/>
                      <a:gd name="connsiteX10" fmla="*/ 0 w 2667572"/>
                      <a:gd name="connsiteY10" fmla="*/ 0 h 182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667572" h="18242" fill="none" extrusionOk="0">
                        <a:moveTo>
                          <a:pt x="0" y="0"/>
                        </a:moveTo>
                        <a:cubicBezTo>
                          <a:pt x="271867" y="15750"/>
                          <a:pt x="360257" y="-10030"/>
                          <a:pt x="640217" y="0"/>
                        </a:cubicBezTo>
                        <a:cubicBezTo>
                          <a:pt x="920177" y="10030"/>
                          <a:pt x="951874" y="29246"/>
                          <a:pt x="1253759" y="0"/>
                        </a:cubicBezTo>
                        <a:cubicBezTo>
                          <a:pt x="1555644" y="-29246"/>
                          <a:pt x="1604448" y="-30636"/>
                          <a:pt x="1867300" y="0"/>
                        </a:cubicBezTo>
                        <a:cubicBezTo>
                          <a:pt x="2130152" y="30636"/>
                          <a:pt x="2382870" y="16592"/>
                          <a:pt x="2667572" y="0"/>
                        </a:cubicBezTo>
                        <a:cubicBezTo>
                          <a:pt x="2667592" y="5962"/>
                          <a:pt x="2668481" y="9157"/>
                          <a:pt x="2667572" y="18242"/>
                        </a:cubicBezTo>
                        <a:cubicBezTo>
                          <a:pt x="2420489" y="10881"/>
                          <a:pt x="2219258" y="27051"/>
                          <a:pt x="1947328" y="18242"/>
                        </a:cubicBezTo>
                        <a:cubicBezTo>
                          <a:pt x="1675398" y="9433"/>
                          <a:pt x="1558053" y="-10385"/>
                          <a:pt x="1307110" y="18242"/>
                        </a:cubicBezTo>
                        <a:cubicBezTo>
                          <a:pt x="1056167" y="46869"/>
                          <a:pt x="907263" y="545"/>
                          <a:pt x="693569" y="18242"/>
                        </a:cubicBezTo>
                        <a:cubicBezTo>
                          <a:pt x="479875" y="35939"/>
                          <a:pt x="160751" y="52901"/>
                          <a:pt x="0" y="18242"/>
                        </a:cubicBezTo>
                        <a:cubicBezTo>
                          <a:pt x="425" y="9286"/>
                          <a:pt x="-144" y="8229"/>
                          <a:pt x="0" y="0"/>
                        </a:cubicBezTo>
                        <a:close/>
                      </a:path>
                      <a:path w="2667572" h="18242" stroke="0" extrusionOk="0">
                        <a:moveTo>
                          <a:pt x="0" y="0"/>
                        </a:moveTo>
                        <a:cubicBezTo>
                          <a:pt x="212876" y="25977"/>
                          <a:pt x="400258" y="11994"/>
                          <a:pt x="613542" y="0"/>
                        </a:cubicBezTo>
                        <a:cubicBezTo>
                          <a:pt x="826826" y="-11994"/>
                          <a:pt x="1151983" y="-19093"/>
                          <a:pt x="1333786" y="0"/>
                        </a:cubicBezTo>
                        <a:cubicBezTo>
                          <a:pt x="1515589" y="19093"/>
                          <a:pt x="1794244" y="-2210"/>
                          <a:pt x="1920652" y="0"/>
                        </a:cubicBezTo>
                        <a:cubicBezTo>
                          <a:pt x="2047060" y="2210"/>
                          <a:pt x="2333025" y="7206"/>
                          <a:pt x="2667572" y="0"/>
                        </a:cubicBezTo>
                        <a:cubicBezTo>
                          <a:pt x="2667367" y="8814"/>
                          <a:pt x="2668467" y="12929"/>
                          <a:pt x="2667572" y="18242"/>
                        </a:cubicBezTo>
                        <a:cubicBezTo>
                          <a:pt x="2515798" y="-9851"/>
                          <a:pt x="2238602" y="-11040"/>
                          <a:pt x="2027355" y="18242"/>
                        </a:cubicBezTo>
                        <a:cubicBezTo>
                          <a:pt x="1816108" y="47524"/>
                          <a:pt x="1521551" y="45230"/>
                          <a:pt x="1307110" y="18242"/>
                        </a:cubicBezTo>
                        <a:cubicBezTo>
                          <a:pt x="1092670" y="-8746"/>
                          <a:pt x="832102" y="27194"/>
                          <a:pt x="666893" y="18242"/>
                        </a:cubicBezTo>
                        <a:cubicBezTo>
                          <a:pt x="501684" y="9290"/>
                          <a:pt x="185494" y="-6898"/>
                          <a:pt x="0" y="18242"/>
                        </a:cubicBezTo>
                        <a:cubicBezTo>
                          <a:pt x="-518" y="14291"/>
                          <a:pt x="168" y="725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DCBB39-DE9A-4F1E-FABF-9382725E0606}"/>
              </a:ext>
            </a:extLst>
          </p:cNvPr>
          <p:cNvSpPr txBox="1"/>
          <p:nvPr/>
        </p:nvSpPr>
        <p:spPr>
          <a:xfrm>
            <a:off x="491394" y="2865583"/>
            <a:ext cx="3257839" cy="3312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000" dirty="0"/>
          </a:p>
        </p:txBody>
      </p:sp>
      <p:pic>
        <p:nvPicPr>
          <p:cNvPr id="6" name="Picture 5" descr="A robot with a brain&#10;&#10;Description automatically generated with medium confidence">
            <a:extLst>
              <a:ext uri="{FF2B5EF4-FFF2-40B4-BE49-F238E27FC236}">
                <a16:creationId xmlns:a16="http://schemas.microsoft.com/office/drawing/2014/main" id="{0A287247-D501-5247-854C-864A0A5C79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25" r="10673" b="-2"/>
          <a:stretch/>
        </p:blipFill>
        <p:spPr>
          <a:xfrm>
            <a:off x="4077837" y="10"/>
            <a:ext cx="5280893" cy="6840527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0F2EC5-17AF-E6A0-16C4-E1DF73840B9D}"/>
              </a:ext>
            </a:extLst>
          </p:cNvPr>
          <p:cNvSpPr txBox="1"/>
          <p:nvPr/>
        </p:nvSpPr>
        <p:spPr>
          <a:xfrm>
            <a:off x="210234" y="4467173"/>
            <a:ext cx="3779290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solidFill>
                  <a:srgbClr val="1F1F1F"/>
                </a:solidFill>
                <a:effectLst/>
                <a:latin typeface="+mj-lt"/>
                <a:ea typeface="Open Sans" panose="020B0606030504020204" pitchFamily="34" charset="0"/>
              </a:rPr>
              <a:t>Deep learning has been used to achieve significant results in a wide range of tasks, including image recognition</a:t>
            </a:r>
            <a:r>
              <a:rPr lang="en-US" sz="2100" dirty="0">
                <a:solidFill>
                  <a:srgbClr val="000000"/>
                </a:solidFill>
                <a:effectLst/>
                <a:latin typeface="+mj-lt"/>
                <a:ea typeface="Open Sans" panose="020B0606030504020204" pitchFamily="34" charset="0"/>
              </a:rPr>
              <a:t>,</a:t>
            </a:r>
            <a:r>
              <a:rPr lang="en-US" sz="2100" dirty="0">
                <a:solidFill>
                  <a:srgbClr val="1F1F1F"/>
                </a:solidFill>
                <a:effectLst/>
                <a:latin typeface="+mj-lt"/>
                <a:ea typeface="Open Sans" panose="020B0606030504020204" pitchFamily="34" charset="0"/>
              </a:rPr>
              <a:t> speech recognition, and machine translation.</a:t>
            </a:r>
            <a:endParaRPr lang="en-US" sz="2100" dirty="0">
              <a:effectLst/>
              <a:latin typeface="+mj-lt"/>
              <a:ea typeface="Open Sans" panose="020B0606030504020204" pitchFamily="34" charset="0"/>
            </a:endParaRPr>
          </a:p>
          <a:p>
            <a:endParaRPr lang="en-US" sz="21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5B537D-EF00-C642-513C-69A722FA483B}"/>
              </a:ext>
            </a:extLst>
          </p:cNvPr>
          <p:cNvSpPr txBox="1"/>
          <p:nvPr/>
        </p:nvSpPr>
        <p:spPr>
          <a:xfrm>
            <a:off x="208734" y="813432"/>
            <a:ext cx="371983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dirty="0"/>
          </a:p>
          <a:p>
            <a:r>
              <a:rPr lang="en-US" sz="2100" b="1" dirty="0"/>
              <a:t>Deep Learning </a:t>
            </a:r>
            <a:r>
              <a:rPr lang="en-US" sz="2100" dirty="0"/>
              <a:t>is a type of machine learning that uses neural networks with multiple layers. </a:t>
            </a:r>
          </a:p>
          <a:p>
            <a:endParaRPr lang="en-US" sz="2100" dirty="0"/>
          </a:p>
          <a:p>
            <a:endParaRPr lang="en-US" sz="100" dirty="0"/>
          </a:p>
          <a:p>
            <a:r>
              <a:rPr lang="en-US" sz="2100" dirty="0"/>
              <a:t>Each  layer consists of multiple nodes that can perform diverse tasks. This allows deep learning models to learn more complex patterns from data.</a:t>
            </a:r>
          </a:p>
        </p:txBody>
      </p:sp>
    </p:spTree>
    <p:extLst>
      <p:ext uri="{BB962C8B-B14F-4D97-AF65-F5344CB8AC3E}">
        <p14:creationId xmlns:p14="http://schemas.microsoft.com/office/powerpoint/2010/main" val="3279940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">
      <a:majorFont>
        <a:latin typeface="Cambria"/>
        <a:ea typeface=""/>
        <a:cs typeface="Cambria"/>
      </a:majorFont>
      <a:minorFont>
        <a:latin typeface="Cambria"/>
        <a:ea typeface=""/>
        <a:cs typeface="Cambri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255</TotalTime>
  <Words>120</Words>
  <Application>Microsoft Office PowerPoint</Application>
  <PresentationFormat>Custom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Cambria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Elfateh</dc:creator>
  <cp:lastModifiedBy>Mohamed Elfateh</cp:lastModifiedBy>
  <cp:revision>2</cp:revision>
  <dcterms:created xsi:type="dcterms:W3CDTF">2023-11-19T03:33:31Z</dcterms:created>
  <dcterms:modified xsi:type="dcterms:W3CDTF">2023-11-22T18:35:24Z</dcterms:modified>
</cp:coreProperties>
</file>

<file path=docProps/thumbnail.jpeg>
</file>